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3" r:id="rId4"/>
    <p:sldId id="261" r:id="rId5"/>
    <p:sldId id="271" r:id="rId6"/>
    <p:sldId id="273" r:id="rId7"/>
    <p:sldId id="268" r:id="rId8"/>
    <p:sldId id="275" r:id="rId9"/>
    <p:sldId id="27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00F"/>
    <a:srgbClr val="972B01"/>
    <a:srgbClr val="EB6D0F"/>
    <a:srgbClr val="B94900"/>
    <a:srgbClr val="712703"/>
    <a:srgbClr val="A9915D"/>
    <a:srgbClr val="AD9861"/>
    <a:srgbClr val="8A733F"/>
    <a:srgbClr val="FCFCE9"/>
    <a:srgbClr val="F5F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111" d="100"/>
          <a:sy n="111" d="100"/>
        </p:scale>
        <p:origin x="147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86264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1918" y="1954343"/>
            <a:ext cx="8021876" cy="1860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19050">
                  <a:noFill/>
                </a:ln>
                <a:solidFill>
                  <a:srgbClr val="92300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Практика развития кадетского </a:t>
            </a:r>
            <a:r>
              <a:rPr lang="ru-RU" sz="2800" b="1" dirty="0" smtClean="0">
                <a:ln w="19050">
                  <a:noFill/>
                </a:ln>
                <a:solidFill>
                  <a:srgbClr val="92300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образования</a:t>
            </a:r>
          </a:p>
          <a:p>
            <a:pPr algn="ctr"/>
            <a:r>
              <a:rPr lang="ru-RU" sz="2800" b="1" dirty="0" smtClean="0">
                <a:ln w="19050">
                  <a:noFill/>
                </a:ln>
                <a:solidFill>
                  <a:srgbClr val="92300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err="1">
                <a:ln w="19050">
                  <a:noFill/>
                </a:ln>
                <a:solidFill>
                  <a:srgbClr val="92300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Удомельском</a:t>
            </a:r>
            <a:r>
              <a:rPr lang="ru-RU" sz="2800" b="1" dirty="0">
                <a:ln w="19050">
                  <a:noFill/>
                </a:ln>
                <a:solidFill>
                  <a:srgbClr val="92300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городском </a:t>
            </a:r>
            <a:r>
              <a:rPr lang="ru-RU" sz="2800" b="1" dirty="0" smtClean="0">
                <a:ln w="19050">
                  <a:noFill/>
                </a:ln>
                <a:solidFill>
                  <a:srgbClr val="92300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округе</a:t>
            </a:r>
          </a:p>
          <a:p>
            <a:pPr algn="ctr">
              <a:lnSpc>
                <a:spcPts val="7600"/>
              </a:lnSpc>
            </a:pPr>
            <a:endParaRPr lang="ru-RU" sz="6000" b="1" dirty="0" smtClean="0">
              <a:ln w="19050">
                <a:noFill/>
              </a:ln>
              <a:solidFill>
                <a:srgbClr val="92300F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2461" y="1144795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</a:t>
            </a:r>
            <a:endParaRPr lang="ru-RU" sz="2200" b="1" dirty="0"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Кадетские классы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Кадетство моя\Кадеты фото\Кадеты на улице\DSC_1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626" y="1277197"/>
            <a:ext cx="4115499" cy="26422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1" y="2237212"/>
            <a:ext cx="4787710" cy="29615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95555" y="1362974"/>
            <a:ext cx="2527539" cy="7504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Всего кадетских классов-7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5151" y="4287329"/>
            <a:ext cx="2359341" cy="7073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</a:rPr>
              <a:t>Всего кадет-165</a:t>
            </a:r>
            <a:endParaRPr lang="ru-RU" dirty="0">
              <a:ln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2461" y="1144795"/>
            <a:ext cx="296269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2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</a:t>
            </a:r>
            <a:endParaRPr lang="ru-RU" sz="2200" b="1" dirty="0"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45" y="499537"/>
            <a:ext cx="7062440" cy="491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6950" y="59687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Наставники кадет</a:t>
            </a:r>
            <a:endParaRPr lang="ru-RU" sz="3600" b="1" dirty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Picture 1" descr="G:\Кадеты Зарина\Кадеты на улице\DSC_1358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204" y="1564559"/>
            <a:ext cx="2113644" cy="2888396"/>
          </a:xfrm>
          <a:prstGeom prst="rect">
            <a:avLst/>
          </a:prstGeom>
          <a:noFill/>
        </p:spPr>
      </p:pic>
      <p:pic>
        <p:nvPicPr>
          <p:cNvPr id="2050" name="Picture 2" descr="G:\Кадеты Зарина\DSC_1329 — копия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576" y="1536192"/>
            <a:ext cx="2239395" cy="280289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18" y="2494093"/>
            <a:ext cx="2040390" cy="2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7170" name="Picture 2" descr="F:\DSC06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691" y="512974"/>
            <a:ext cx="4440015" cy="302385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40" y="2160056"/>
            <a:ext cx="4570132" cy="30373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004" y="724619"/>
            <a:ext cx="3312543" cy="1199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гостях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воинской части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40" y="0"/>
            <a:ext cx="9135879" cy="6858000"/>
          </a:xfrm>
          <a:prstGeom prst="rect">
            <a:avLst/>
          </a:prstGeom>
        </p:spPr>
      </p:pic>
      <p:pic>
        <p:nvPicPr>
          <p:cNvPr id="1026" name="Picture 2" descr="D:\ЗАРИНА\Кадетство моя\Кадеты фото\35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417" y="466037"/>
            <a:ext cx="4215126" cy="28982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431320"/>
            <a:ext cx="7886700" cy="14406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92300F"/>
                </a:solidFill>
              </a:rPr>
              <a:t>Церемониальная группа кадетского корпуса</a:t>
            </a:r>
            <a:endParaRPr lang="ru-RU" sz="2800" b="1" dirty="0">
              <a:solidFill>
                <a:srgbClr val="92300F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0" y="2639669"/>
            <a:ext cx="3974009" cy="26413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2" y="592419"/>
            <a:ext cx="2751826" cy="46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69010"/>
            <a:ext cx="7886700" cy="6597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2300F"/>
                </a:solidFill>
              </a:rPr>
              <a:t>Ежедневные занятия кадет</a:t>
            </a:r>
            <a:endParaRPr lang="ru-RU" sz="3200" b="1" dirty="0">
              <a:solidFill>
                <a:srgbClr val="92300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01" y="2907102"/>
            <a:ext cx="4248347" cy="2689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02" y="590777"/>
            <a:ext cx="4258917" cy="26761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819" y="3266965"/>
            <a:ext cx="3789279" cy="232978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90" y="590777"/>
            <a:ext cx="3778708" cy="2676188"/>
          </a:xfr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9536" y="596878"/>
            <a:ext cx="72603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rgbClr val="972B0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ЗАРИНА\Кадетство моя\Новороссийск\Новороссийск фото\Крейсер (экскурсия)\IMG_3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7426" y="1585292"/>
            <a:ext cx="4372446" cy="31975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15660"/>
            <a:ext cx="7886700" cy="9489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2300F"/>
                </a:solidFill>
              </a:rPr>
              <a:t>Выездные мероприятия</a:t>
            </a:r>
            <a:endParaRPr lang="ru-RU" sz="3200" b="1" dirty="0">
              <a:solidFill>
                <a:srgbClr val="92300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72" y="464859"/>
            <a:ext cx="2732688" cy="3606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72" y="2911136"/>
            <a:ext cx="2732688" cy="32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9536" y="779759"/>
            <a:ext cx="70422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ctr"/>
            <a:endParaRPr lang="ru-RU" sz="3600" b="1" dirty="0" smtClean="0">
              <a:ln w="9525">
                <a:noFill/>
              </a:ln>
              <a:solidFill>
                <a:srgbClr val="972B0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819" y="577970"/>
            <a:ext cx="6212362" cy="7498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8650" y="1357432"/>
            <a:ext cx="7886700" cy="4819531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92300F"/>
                </a:solidFill>
              </a:rPr>
              <a:t>Увеличение количества обучающихся-кадет</a:t>
            </a:r>
          </a:p>
          <a:p>
            <a:r>
              <a:rPr lang="ru-RU" sz="2200" dirty="0" smtClean="0">
                <a:solidFill>
                  <a:srgbClr val="92300F"/>
                </a:solidFill>
              </a:rPr>
              <a:t>Сохранение идеологии практики</a:t>
            </a:r>
          </a:p>
          <a:p>
            <a:r>
              <a:rPr lang="ru-RU" sz="2200" dirty="0" smtClean="0">
                <a:solidFill>
                  <a:srgbClr val="92300F"/>
                </a:solidFill>
              </a:rPr>
              <a:t>Расширение кадетского компонента путём включения новых программ внеурочной деятельности и программ дополнительного образования (программа «Азбука Морзе», спортивное ориентирование, туризм, «Первая помощь»)</a:t>
            </a:r>
          </a:p>
          <a:p>
            <a:r>
              <a:rPr lang="ru-RU" sz="2200" dirty="0" smtClean="0">
                <a:solidFill>
                  <a:srgbClr val="92300F"/>
                </a:solidFill>
              </a:rPr>
              <a:t>Расширение партнерских отношений путем заключения Договоров о сотрудничестве (МВД, МЧС, МСЧ)</a:t>
            </a:r>
          </a:p>
          <a:p>
            <a:r>
              <a:rPr lang="ru-RU" sz="2200" dirty="0" smtClean="0">
                <a:solidFill>
                  <a:srgbClr val="92300F"/>
                </a:solidFill>
              </a:rPr>
              <a:t>Открытие муниципальной образовательной площадки «Растим патриота» для транслирования и передачи опыта работы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904</TotalTime>
  <Words>97</Words>
  <Application>Microsoft Office PowerPoint</Application>
  <PresentationFormat>Экран (4:3)</PresentationFormat>
  <Paragraphs>24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Церемониальная группа кадетского корпуса</vt:lpstr>
      <vt:lpstr>Ежедневные занятия кадет</vt:lpstr>
      <vt:lpstr>Выездные мероприятия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Директор</cp:lastModifiedBy>
  <cp:revision>70</cp:revision>
  <dcterms:created xsi:type="dcterms:W3CDTF">2013-11-19T05:52:05Z</dcterms:created>
  <dcterms:modified xsi:type="dcterms:W3CDTF">2022-04-25T08:33:56Z</dcterms:modified>
</cp:coreProperties>
</file>